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9" autoAdjust="0"/>
    <p:restoredTop sz="94660"/>
  </p:normalViewPr>
  <p:slideViewPr>
    <p:cSldViewPr snapToGrid="0">
      <p:cViewPr varScale="1">
        <p:scale>
          <a:sx n="113" d="100"/>
          <a:sy n="113" d="100"/>
        </p:scale>
        <p:origin x="304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CDD6E-1045-475F-806E-C640C72E002C}"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138007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DD6E-1045-475F-806E-C640C72E002C}"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311794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DD6E-1045-475F-806E-C640C72E002C}"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372072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CDD6E-1045-475F-806E-C640C72E002C}"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31956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CDD6E-1045-475F-806E-C640C72E002C}"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350778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CDD6E-1045-475F-806E-C640C72E002C}"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41892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8CDD6E-1045-475F-806E-C640C72E002C}"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13692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CDD6E-1045-475F-806E-C640C72E002C}"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331595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CDD6E-1045-475F-806E-C640C72E002C}"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141281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68CDD6E-1045-475F-806E-C640C72E002C}"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29602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68CDD6E-1045-475F-806E-C640C72E002C}"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FE79-A4E7-43A8-A6D5-4DD06A4BF7E9}" type="slidenum">
              <a:rPr lang="en-US" smtClean="0"/>
              <a:t>‹#›</a:t>
            </a:fld>
            <a:endParaRPr lang="en-US"/>
          </a:p>
        </p:txBody>
      </p:sp>
    </p:spTree>
    <p:extLst>
      <p:ext uri="{BB962C8B-B14F-4D97-AF65-F5344CB8AC3E}">
        <p14:creationId xmlns:p14="http://schemas.microsoft.com/office/powerpoint/2010/main" val="427210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68CDD6E-1045-475F-806E-C640C72E002C}" type="datetimeFigureOut">
              <a:rPr lang="en-US" smtClean="0"/>
              <a:t>3/11/2018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9A7FE79-A4E7-43A8-A6D5-4DD06A4BF7E9}" type="slidenum">
              <a:rPr lang="en-US" smtClean="0"/>
              <a:t>‹#›</a:t>
            </a:fld>
            <a:endParaRPr lang="en-US"/>
          </a:p>
        </p:txBody>
      </p:sp>
    </p:spTree>
    <p:extLst>
      <p:ext uri="{BB962C8B-B14F-4D97-AF65-F5344CB8AC3E}">
        <p14:creationId xmlns:p14="http://schemas.microsoft.com/office/powerpoint/2010/main" val="401885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inkcatgame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92614-DF96-47B7-9696-D4587DC6D637}"/>
              </a:ext>
            </a:extLst>
          </p:cNvPr>
          <p:cNvSpPr txBox="1"/>
          <p:nvPr/>
        </p:nvSpPr>
        <p:spPr>
          <a:xfrm>
            <a:off x="412044" y="1457883"/>
            <a:ext cx="6914445" cy="4093428"/>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Dear Parent,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our class we play online games from </a:t>
            </a:r>
            <a:r>
              <a:rPr lang="en-US" sz="1200" dirty="0">
                <a:latin typeface="Arial" panose="020B0604020202020204" pitchFamily="34" charset="0"/>
                <a:cs typeface="Arial" panose="020B0604020202020204" pitchFamily="34" charset="0"/>
                <a:hlinkClick r:id="rId2"/>
              </a:rPr>
              <a:t>www.pinkcatgames.com</a:t>
            </a:r>
            <a:r>
              <a:rPr lang="en-US" sz="1200" dirty="0">
                <a:latin typeface="Arial" panose="020B0604020202020204" pitchFamily="34" charset="0"/>
                <a:cs typeface="Arial" panose="020B0604020202020204" pitchFamily="34" charset="0"/>
              </a:rPr>
              <a:t> to help us practice math and language skills.  Your child can play these games at home to help reinforce what they are learning at school.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access the games that the teacher setup for your child, type this link into your web browser:</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&lt;insert Student View link here&gt;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link will take you to the same webpage that your child sees when they play at school.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make it easy for your child to access their games, you can create a shortcut on your computer, iPad or iPhone. Instructions for how to create a shortcut are on the following pages.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Page 2 – How to Create a Shortcut on an iPad or iPhone</a:t>
            </a:r>
          </a:p>
          <a:p>
            <a:r>
              <a:rPr lang="en-US" sz="1200" dirty="0">
                <a:latin typeface="Arial" panose="020B0604020202020204" pitchFamily="34" charset="0"/>
                <a:cs typeface="Arial" panose="020B0604020202020204" pitchFamily="34" charset="0"/>
              </a:rPr>
              <a:t>Page 3 – How to Create a Desktop Shortcut on a Windows Computer</a:t>
            </a:r>
          </a:p>
          <a:p>
            <a:r>
              <a:rPr lang="en-US" sz="1200" dirty="0">
                <a:latin typeface="Arial" panose="020B0604020202020204" pitchFamily="34" charset="0"/>
                <a:cs typeface="Arial" panose="020B0604020202020204" pitchFamily="34" charset="0"/>
              </a:rPr>
              <a:t>Page 4 – How to Create a Desktop Shortcut on a Mac Computer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Have fun playing and learning!</a:t>
            </a:r>
          </a:p>
          <a:p>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38B344-480C-4B63-B12A-589F6398D443}"/>
              </a:ext>
            </a:extLst>
          </p:cNvPr>
          <p:cNvSpPr txBox="1"/>
          <p:nvPr/>
        </p:nvSpPr>
        <p:spPr>
          <a:xfrm>
            <a:off x="1458742" y="828440"/>
            <a:ext cx="523592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Using the Pink Cat Games Website at Home</a:t>
            </a:r>
          </a:p>
        </p:txBody>
      </p:sp>
      <p:pic>
        <p:nvPicPr>
          <p:cNvPr id="10" name="Picture 9">
            <a:extLst>
              <a:ext uri="{FF2B5EF4-FFF2-40B4-BE49-F238E27FC236}">
                <a16:creationId xmlns:a16="http://schemas.microsoft.com/office/drawing/2014/main" id="{CB1A84C5-8E5A-4E6D-9B3B-BDD6A5207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11" y="445052"/>
            <a:ext cx="1012831" cy="1012831"/>
          </a:xfrm>
          <a:prstGeom prst="rect">
            <a:avLst/>
          </a:prstGeom>
        </p:spPr>
      </p:pic>
    </p:spTree>
    <p:extLst>
      <p:ext uri="{BB962C8B-B14F-4D97-AF65-F5344CB8AC3E}">
        <p14:creationId xmlns:p14="http://schemas.microsoft.com/office/powerpoint/2010/main" val="97474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3E8AD-E6C5-423F-A3CC-C63020B6F412}"/>
              </a:ext>
            </a:extLst>
          </p:cNvPr>
          <p:cNvSpPr txBox="1"/>
          <p:nvPr/>
        </p:nvSpPr>
        <p:spPr>
          <a:xfrm>
            <a:off x="4018844" y="1185157"/>
            <a:ext cx="3610953"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1:</a:t>
            </a:r>
          </a:p>
          <a:p>
            <a:r>
              <a:rPr lang="en-US" sz="1200" dirty="0">
                <a:latin typeface="Arial" panose="020B0604020202020204" pitchFamily="34" charset="0"/>
                <a:cs typeface="Arial" panose="020B0604020202020204" pitchFamily="34" charset="0"/>
              </a:rPr>
              <a:t>Open Safari on your iPad or iPhone and enter the Student Link provided by your child’s teacher. This will take you to the webpage that your student will use at both school and at home to play their games.</a:t>
            </a:r>
          </a:p>
        </p:txBody>
      </p:sp>
      <p:sp>
        <p:nvSpPr>
          <p:cNvPr id="9" name="TextBox 8">
            <a:extLst>
              <a:ext uri="{FF2B5EF4-FFF2-40B4-BE49-F238E27FC236}">
                <a16:creationId xmlns:a16="http://schemas.microsoft.com/office/drawing/2014/main" id="{D0B0B889-482B-44A5-ADDF-8693E8E774E6}"/>
              </a:ext>
            </a:extLst>
          </p:cNvPr>
          <p:cNvSpPr txBox="1"/>
          <p:nvPr/>
        </p:nvSpPr>
        <p:spPr>
          <a:xfrm>
            <a:off x="4018845" y="4235057"/>
            <a:ext cx="3610952" cy="17543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2:</a:t>
            </a:r>
          </a:p>
          <a:p>
            <a:r>
              <a:rPr lang="en-US" sz="1200" dirty="0">
                <a:latin typeface="Arial" panose="020B0604020202020204" pitchFamily="34" charset="0"/>
                <a:cs typeface="Arial" panose="020B0604020202020204" pitchFamily="34" charset="0"/>
              </a:rPr>
              <a:t>Tap the “share” button on your browser’s toolbar (it’s the rectangle with an arrow pointing up.) You will find this at the top of an iPad screen and at the bottom of an iPhone screen.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menu will appear. Look for and tap on the “Add to Home Screen” icon. You may need to swipe the black and white icons to show more icons.</a:t>
            </a:r>
          </a:p>
        </p:txBody>
      </p:sp>
      <p:sp>
        <p:nvSpPr>
          <p:cNvPr id="12" name="TextBox 11">
            <a:extLst>
              <a:ext uri="{FF2B5EF4-FFF2-40B4-BE49-F238E27FC236}">
                <a16:creationId xmlns:a16="http://schemas.microsoft.com/office/drawing/2014/main" id="{B3C52007-A116-4F9E-B8CB-21843583649F}"/>
              </a:ext>
            </a:extLst>
          </p:cNvPr>
          <p:cNvSpPr txBox="1"/>
          <p:nvPr/>
        </p:nvSpPr>
        <p:spPr>
          <a:xfrm>
            <a:off x="4018844" y="7253108"/>
            <a:ext cx="3537575" cy="101566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3:</a:t>
            </a:r>
          </a:p>
          <a:p>
            <a:r>
              <a:rPr lang="en-US" sz="1200" dirty="0">
                <a:latin typeface="Arial" panose="020B0604020202020204" pitchFamily="34" charset="0"/>
                <a:cs typeface="Arial" panose="020B0604020202020204" pitchFamily="34" charset="0"/>
              </a:rPr>
              <a:t>Tap the “Add” button and the shortcut app icon will be added to your home screen. You can drag the icon around and place it anywhere, just like your other app icons.</a:t>
            </a:r>
          </a:p>
        </p:txBody>
      </p:sp>
      <p:pic>
        <p:nvPicPr>
          <p:cNvPr id="3" name="Picture 2">
            <a:extLst>
              <a:ext uri="{FF2B5EF4-FFF2-40B4-BE49-F238E27FC236}">
                <a16:creationId xmlns:a16="http://schemas.microsoft.com/office/drawing/2014/main" id="{AB35620A-ADDE-4121-AEAA-1F12CA983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98" y="725788"/>
            <a:ext cx="3713606" cy="2785204"/>
          </a:xfrm>
          <a:prstGeom prst="rect">
            <a:avLst/>
          </a:prstGeom>
          <a:ln w="15875">
            <a:solidFill>
              <a:schemeClr val="tx1"/>
            </a:solidFill>
          </a:ln>
        </p:spPr>
      </p:pic>
      <p:pic>
        <p:nvPicPr>
          <p:cNvPr id="6" name="Picture 5">
            <a:extLst>
              <a:ext uri="{FF2B5EF4-FFF2-40B4-BE49-F238E27FC236}">
                <a16:creationId xmlns:a16="http://schemas.microsoft.com/office/drawing/2014/main" id="{350F96CF-F1DD-4738-B4A0-53E44CC70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97" y="3818867"/>
            <a:ext cx="3713606" cy="2785204"/>
          </a:xfrm>
          <a:prstGeom prst="rect">
            <a:avLst/>
          </a:prstGeom>
          <a:ln w="15875">
            <a:solidFill>
              <a:schemeClr val="tx1"/>
            </a:solidFill>
          </a:ln>
        </p:spPr>
      </p:pic>
      <p:pic>
        <p:nvPicPr>
          <p:cNvPr id="14" name="Picture 13">
            <a:extLst>
              <a:ext uri="{FF2B5EF4-FFF2-40B4-BE49-F238E27FC236}">
                <a16:creationId xmlns:a16="http://schemas.microsoft.com/office/drawing/2014/main" id="{2E644F97-B243-40E2-AB3F-9BD63A391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97" y="6911947"/>
            <a:ext cx="3713606" cy="2785204"/>
          </a:xfrm>
          <a:prstGeom prst="rect">
            <a:avLst/>
          </a:prstGeom>
          <a:ln w="15875">
            <a:solidFill>
              <a:schemeClr val="tx1"/>
            </a:solidFill>
          </a:ln>
        </p:spPr>
      </p:pic>
      <p:sp>
        <p:nvSpPr>
          <p:cNvPr id="15" name="TextBox 14">
            <a:extLst>
              <a:ext uri="{FF2B5EF4-FFF2-40B4-BE49-F238E27FC236}">
                <a16:creationId xmlns:a16="http://schemas.microsoft.com/office/drawing/2014/main" id="{CFD70EC7-3033-48BE-8CB3-04C125EB797F}"/>
              </a:ext>
            </a:extLst>
          </p:cNvPr>
          <p:cNvSpPr txBox="1"/>
          <p:nvPr/>
        </p:nvSpPr>
        <p:spPr>
          <a:xfrm>
            <a:off x="207641" y="197362"/>
            <a:ext cx="718658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How to Create a Shortcut on an iPad or iPhone</a:t>
            </a:r>
          </a:p>
        </p:txBody>
      </p:sp>
      <p:pic>
        <p:nvPicPr>
          <p:cNvPr id="16" name="Picture 15">
            <a:extLst>
              <a:ext uri="{FF2B5EF4-FFF2-40B4-BE49-F238E27FC236}">
                <a16:creationId xmlns:a16="http://schemas.microsoft.com/office/drawing/2014/main" id="{20147D85-4F42-4986-AF06-56A4CA8F3013}"/>
              </a:ext>
            </a:extLst>
          </p:cNvPr>
          <p:cNvPicPr>
            <a:picLocks noChangeAspect="1"/>
          </p:cNvPicPr>
          <p:nvPr/>
        </p:nvPicPr>
        <p:blipFill>
          <a:blip r:embed="rId5"/>
          <a:stretch>
            <a:fillRect/>
          </a:stretch>
        </p:blipFill>
        <p:spPr>
          <a:xfrm>
            <a:off x="3442015" y="3395968"/>
            <a:ext cx="888369" cy="688808"/>
          </a:xfrm>
          <a:prstGeom prst="rect">
            <a:avLst/>
          </a:prstGeom>
        </p:spPr>
      </p:pic>
      <p:pic>
        <p:nvPicPr>
          <p:cNvPr id="17" name="Picture 16">
            <a:extLst>
              <a:ext uri="{FF2B5EF4-FFF2-40B4-BE49-F238E27FC236}">
                <a16:creationId xmlns:a16="http://schemas.microsoft.com/office/drawing/2014/main" id="{257E3333-B0CC-4602-B719-E41D22EFE122}"/>
              </a:ext>
            </a:extLst>
          </p:cNvPr>
          <p:cNvPicPr>
            <a:picLocks noChangeAspect="1"/>
          </p:cNvPicPr>
          <p:nvPr/>
        </p:nvPicPr>
        <p:blipFill>
          <a:blip r:embed="rId5"/>
          <a:stretch>
            <a:fillRect/>
          </a:stretch>
        </p:blipFill>
        <p:spPr>
          <a:xfrm flipH="1">
            <a:off x="2545639" y="4827557"/>
            <a:ext cx="834281" cy="688808"/>
          </a:xfrm>
          <a:prstGeom prst="rect">
            <a:avLst/>
          </a:prstGeom>
        </p:spPr>
      </p:pic>
    </p:spTree>
    <p:extLst>
      <p:ext uri="{BB962C8B-B14F-4D97-AF65-F5344CB8AC3E}">
        <p14:creationId xmlns:p14="http://schemas.microsoft.com/office/powerpoint/2010/main" val="290091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3E8AD-E6C5-423F-A3CC-C63020B6F412}"/>
              </a:ext>
            </a:extLst>
          </p:cNvPr>
          <p:cNvSpPr txBox="1"/>
          <p:nvPr/>
        </p:nvSpPr>
        <p:spPr>
          <a:xfrm>
            <a:off x="3493910" y="1185157"/>
            <a:ext cx="4135887"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1:</a:t>
            </a:r>
          </a:p>
          <a:p>
            <a:r>
              <a:rPr lang="en-US" sz="1200" dirty="0">
                <a:latin typeface="Arial" panose="020B0604020202020204" pitchFamily="34" charset="0"/>
                <a:cs typeface="Arial" panose="020B0604020202020204" pitchFamily="34" charset="0"/>
              </a:rPr>
              <a:t>Right click on your desktop and choose “New” and then “Shortcut”.</a:t>
            </a:r>
          </a:p>
        </p:txBody>
      </p:sp>
      <p:sp>
        <p:nvSpPr>
          <p:cNvPr id="9" name="TextBox 8">
            <a:extLst>
              <a:ext uri="{FF2B5EF4-FFF2-40B4-BE49-F238E27FC236}">
                <a16:creationId xmlns:a16="http://schemas.microsoft.com/office/drawing/2014/main" id="{D0B0B889-482B-44A5-ADDF-8693E8E774E6}"/>
              </a:ext>
            </a:extLst>
          </p:cNvPr>
          <p:cNvSpPr txBox="1"/>
          <p:nvPr/>
        </p:nvSpPr>
        <p:spPr>
          <a:xfrm>
            <a:off x="3483023" y="4235057"/>
            <a:ext cx="4146774"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2:</a:t>
            </a:r>
          </a:p>
          <a:p>
            <a:r>
              <a:rPr lang="en-US" sz="1200" dirty="0">
                <a:latin typeface="Arial" panose="020B0604020202020204" pitchFamily="34" charset="0"/>
                <a:cs typeface="Arial" panose="020B0604020202020204" pitchFamily="34" charset="0"/>
              </a:rPr>
              <a:t>Enter the Student Link provided by your child’s teacher and then click the “Next” button.</a:t>
            </a:r>
          </a:p>
        </p:txBody>
      </p:sp>
      <p:sp>
        <p:nvSpPr>
          <p:cNvPr id="12" name="TextBox 11">
            <a:extLst>
              <a:ext uri="{FF2B5EF4-FFF2-40B4-BE49-F238E27FC236}">
                <a16:creationId xmlns:a16="http://schemas.microsoft.com/office/drawing/2014/main" id="{B3C52007-A116-4F9E-B8CB-21843583649F}"/>
              </a:ext>
            </a:extLst>
          </p:cNvPr>
          <p:cNvSpPr txBox="1"/>
          <p:nvPr/>
        </p:nvSpPr>
        <p:spPr>
          <a:xfrm>
            <a:off x="3493910" y="7253108"/>
            <a:ext cx="4062509"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3:</a:t>
            </a:r>
          </a:p>
          <a:p>
            <a:r>
              <a:rPr lang="en-US" sz="1200" dirty="0">
                <a:latin typeface="Arial" panose="020B0604020202020204" pitchFamily="34" charset="0"/>
                <a:cs typeface="Arial" panose="020B0604020202020204" pitchFamily="34" charset="0"/>
              </a:rPr>
              <a:t>Give the shortcut a name such as Pink Cat Games or something that your child will easily recognize and then click the “Finish” button. </a:t>
            </a:r>
          </a:p>
        </p:txBody>
      </p:sp>
      <p:sp>
        <p:nvSpPr>
          <p:cNvPr id="15" name="TextBox 14">
            <a:extLst>
              <a:ext uri="{FF2B5EF4-FFF2-40B4-BE49-F238E27FC236}">
                <a16:creationId xmlns:a16="http://schemas.microsoft.com/office/drawing/2014/main" id="{CFD70EC7-3033-48BE-8CB3-04C125EB797F}"/>
              </a:ext>
            </a:extLst>
          </p:cNvPr>
          <p:cNvSpPr txBox="1"/>
          <p:nvPr/>
        </p:nvSpPr>
        <p:spPr>
          <a:xfrm>
            <a:off x="207641" y="197362"/>
            <a:ext cx="718658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How to Create a Desktop Shortcut on a Windows Computer</a:t>
            </a:r>
          </a:p>
        </p:txBody>
      </p:sp>
      <p:pic>
        <p:nvPicPr>
          <p:cNvPr id="8" name="Picture 7">
            <a:extLst>
              <a:ext uri="{FF2B5EF4-FFF2-40B4-BE49-F238E27FC236}">
                <a16:creationId xmlns:a16="http://schemas.microsoft.com/office/drawing/2014/main" id="{0A875955-0B91-48BF-86FE-5FF4BA58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7" y="717523"/>
            <a:ext cx="3143930" cy="2874451"/>
          </a:xfrm>
          <a:prstGeom prst="rect">
            <a:avLst/>
          </a:prstGeom>
        </p:spPr>
      </p:pic>
      <p:pic>
        <p:nvPicPr>
          <p:cNvPr id="11" name="Picture 10">
            <a:extLst>
              <a:ext uri="{FF2B5EF4-FFF2-40B4-BE49-F238E27FC236}">
                <a16:creationId xmlns:a16="http://schemas.microsoft.com/office/drawing/2014/main" id="{16C1ABD1-CA5B-482F-934B-083A63618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51" y="3734456"/>
            <a:ext cx="3143930" cy="2874451"/>
          </a:xfrm>
          <a:prstGeom prst="rect">
            <a:avLst/>
          </a:prstGeom>
        </p:spPr>
      </p:pic>
      <p:pic>
        <p:nvPicPr>
          <p:cNvPr id="18" name="Picture 17">
            <a:extLst>
              <a:ext uri="{FF2B5EF4-FFF2-40B4-BE49-F238E27FC236}">
                <a16:creationId xmlns:a16="http://schemas.microsoft.com/office/drawing/2014/main" id="{E83A9670-B7B9-49A9-A739-FB6132E7A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51" y="6790514"/>
            <a:ext cx="3143930" cy="2874451"/>
          </a:xfrm>
          <a:prstGeom prst="rect">
            <a:avLst/>
          </a:prstGeom>
        </p:spPr>
      </p:pic>
      <p:pic>
        <p:nvPicPr>
          <p:cNvPr id="16" name="Picture 15">
            <a:extLst>
              <a:ext uri="{FF2B5EF4-FFF2-40B4-BE49-F238E27FC236}">
                <a16:creationId xmlns:a16="http://schemas.microsoft.com/office/drawing/2014/main" id="{20147D85-4F42-4986-AF06-56A4CA8F3013}"/>
              </a:ext>
            </a:extLst>
          </p:cNvPr>
          <p:cNvPicPr>
            <a:picLocks noChangeAspect="1"/>
          </p:cNvPicPr>
          <p:nvPr/>
        </p:nvPicPr>
        <p:blipFill>
          <a:blip r:embed="rId5"/>
          <a:stretch>
            <a:fillRect/>
          </a:stretch>
        </p:blipFill>
        <p:spPr>
          <a:xfrm>
            <a:off x="2424921" y="1185157"/>
            <a:ext cx="888369" cy="688808"/>
          </a:xfrm>
          <a:prstGeom prst="rect">
            <a:avLst/>
          </a:prstGeom>
        </p:spPr>
      </p:pic>
      <p:pic>
        <p:nvPicPr>
          <p:cNvPr id="21" name="Picture 20">
            <a:extLst>
              <a:ext uri="{FF2B5EF4-FFF2-40B4-BE49-F238E27FC236}">
                <a16:creationId xmlns:a16="http://schemas.microsoft.com/office/drawing/2014/main" id="{F3514DDB-0494-4DF4-955E-AF3C2562CE4C}"/>
              </a:ext>
            </a:extLst>
          </p:cNvPr>
          <p:cNvPicPr>
            <a:picLocks noChangeAspect="1"/>
          </p:cNvPicPr>
          <p:nvPr/>
        </p:nvPicPr>
        <p:blipFill>
          <a:blip r:embed="rId5"/>
          <a:stretch>
            <a:fillRect/>
          </a:stretch>
        </p:blipFill>
        <p:spPr>
          <a:xfrm>
            <a:off x="933467" y="1484489"/>
            <a:ext cx="647575" cy="502105"/>
          </a:xfrm>
          <a:prstGeom prst="rect">
            <a:avLst/>
          </a:prstGeom>
        </p:spPr>
      </p:pic>
      <p:sp>
        <p:nvSpPr>
          <p:cNvPr id="23" name="TextBox 22">
            <a:extLst>
              <a:ext uri="{FF2B5EF4-FFF2-40B4-BE49-F238E27FC236}">
                <a16:creationId xmlns:a16="http://schemas.microsoft.com/office/drawing/2014/main" id="{A9DAA461-E344-434E-B034-6C010BD9DA5D}"/>
              </a:ext>
            </a:extLst>
          </p:cNvPr>
          <p:cNvSpPr txBox="1"/>
          <p:nvPr/>
        </p:nvSpPr>
        <p:spPr>
          <a:xfrm>
            <a:off x="3493910" y="8226912"/>
            <a:ext cx="4062509"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shortcut icon will now appear on your desktop. Your child can double click on the icon to easily get to their games.</a:t>
            </a:r>
          </a:p>
        </p:txBody>
      </p:sp>
      <p:pic>
        <p:nvPicPr>
          <p:cNvPr id="25" name="Picture 24">
            <a:extLst>
              <a:ext uri="{FF2B5EF4-FFF2-40B4-BE49-F238E27FC236}">
                <a16:creationId xmlns:a16="http://schemas.microsoft.com/office/drawing/2014/main" id="{4CED3A4E-7601-40EC-9AD6-360CA087C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9367" y="8894346"/>
            <a:ext cx="649724" cy="827426"/>
          </a:xfrm>
          <a:prstGeom prst="rect">
            <a:avLst/>
          </a:prstGeom>
        </p:spPr>
      </p:pic>
    </p:spTree>
    <p:extLst>
      <p:ext uri="{BB962C8B-B14F-4D97-AF65-F5344CB8AC3E}">
        <p14:creationId xmlns:p14="http://schemas.microsoft.com/office/powerpoint/2010/main" val="237346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3E8AD-E6C5-423F-A3CC-C63020B6F412}"/>
              </a:ext>
            </a:extLst>
          </p:cNvPr>
          <p:cNvSpPr txBox="1"/>
          <p:nvPr/>
        </p:nvSpPr>
        <p:spPr>
          <a:xfrm>
            <a:off x="3493910" y="1185157"/>
            <a:ext cx="4135887"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1:</a:t>
            </a:r>
          </a:p>
          <a:p>
            <a:r>
              <a:rPr lang="en-US" sz="1200" dirty="0">
                <a:latin typeface="Arial" panose="020B0604020202020204" pitchFamily="34" charset="0"/>
                <a:cs typeface="Arial" panose="020B0604020202020204" pitchFamily="34" charset="0"/>
              </a:rPr>
              <a:t>Open Safari and enter the Student link that was provided by your child’s teacher. This will open the webpage that your child will use to access their games.</a:t>
            </a:r>
          </a:p>
        </p:txBody>
      </p:sp>
      <p:sp>
        <p:nvSpPr>
          <p:cNvPr id="9" name="TextBox 8">
            <a:extLst>
              <a:ext uri="{FF2B5EF4-FFF2-40B4-BE49-F238E27FC236}">
                <a16:creationId xmlns:a16="http://schemas.microsoft.com/office/drawing/2014/main" id="{D0B0B889-482B-44A5-ADDF-8693E8E774E6}"/>
              </a:ext>
            </a:extLst>
          </p:cNvPr>
          <p:cNvSpPr txBox="1"/>
          <p:nvPr/>
        </p:nvSpPr>
        <p:spPr>
          <a:xfrm>
            <a:off x="3498064" y="5081321"/>
            <a:ext cx="4146774"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3:</a:t>
            </a:r>
          </a:p>
          <a:p>
            <a:r>
              <a:rPr lang="en-US" sz="1200" dirty="0">
                <a:latin typeface="Arial" panose="020B0604020202020204" pitchFamily="34" charset="0"/>
                <a:cs typeface="Arial" panose="020B0604020202020204" pitchFamily="34" charset="0"/>
              </a:rPr>
              <a:t>Click and drag the address onto the Mac desktop and release the mouse button.</a:t>
            </a:r>
          </a:p>
        </p:txBody>
      </p:sp>
      <p:sp>
        <p:nvSpPr>
          <p:cNvPr id="12" name="TextBox 11">
            <a:extLst>
              <a:ext uri="{FF2B5EF4-FFF2-40B4-BE49-F238E27FC236}">
                <a16:creationId xmlns:a16="http://schemas.microsoft.com/office/drawing/2014/main" id="{B3C52007-A116-4F9E-B8CB-21843583649F}"/>
              </a:ext>
            </a:extLst>
          </p:cNvPr>
          <p:cNvSpPr txBox="1"/>
          <p:nvPr/>
        </p:nvSpPr>
        <p:spPr>
          <a:xfrm>
            <a:off x="3493910" y="7253108"/>
            <a:ext cx="4062509"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4:</a:t>
            </a:r>
          </a:p>
          <a:p>
            <a:r>
              <a:rPr lang="en-US" sz="1200" dirty="0">
                <a:latin typeface="Arial" panose="020B0604020202020204" pitchFamily="34" charset="0"/>
                <a:cs typeface="Arial" panose="020B0604020202020204" pitchFamily="34" charset="0"/>
              </a:rPr>
              <a:t>A shortcut icon pointing to the game webpage will be created on the desktop. Your child can double click on the icon to easily get to their games.</a:t>
            </a:r>
          </a:p>
        </p:txBody>
      </p:sp>
      <p:sp>
        <p:nvSpPr>
          <p:cNvPr id="15" name="TextBox 14">
            <a:extLst>
              <a:ext uri="{FF2B5EF4-FFF2-40B4-BE49-F238E27FC236}">
                <a16:creationId xmlns:a16="http://schemas.microsoft.com/office/drawing/2014/main" id="{CFD70EC7-3033-48BE-8CB3-04C125EB797F}"/>
              </a:ext>
            </a:extLst>
          </p:cNvPr>
          <p:cNvSpPr txBox="1"/>
          <p:nvPr/>
        </p:nvSpPr>
        <p:spPr>
          <a:xfrm>
            <a:off x="207641" y="197362"/>
            <a:ext cx="718658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How to Create a Desktop Shortcut on a Mac Computer</a:t>
            </a:r>
          </a:p>
        </p:txBody>
      </p:sp>
      <p:pic>
        <p:nvPicPr>
          <p:cNvPr id="8" name="Picture 7">
            <a:extLst>
              <a:ext uri="{FF2B5EF4-FFF2-40B4-BE49-F238E27FC236}">
                <a16:creationId xmlns:a16="http://schemas.microsoft.com/office/drawing/2014/main" id="{0A875955-0B91-48BF-86FE-5FF4BA58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7" y="720330"/>
            <a:ext cx="3143930" cy="2868836"/>
          </a:xfrm>
          <a:prstGeom prst="rect">
            <a:avLst/>
          </a:prstGeom>
          <a:ln>
            <a:solidFill>
              <a:schemeClr val="tx1"/>
            </a:solidFill>
          </a:ln>
        </p:spPr>
      </p:pic>
      <p:pic>
        <p:nvPicPr>
          <p:cNvPr id="11" name="Picture 10">
            <a:extLst>
              <a:ext uri="{FF2B5EF4-FFF2-40B4-BE49-F238E27FC236}">
                <a16:creationId xmlns:a16="http://schemas.microsoft.com/office/drawing/2014/main" id="{16C1ABD1-CA5B-482F-934B-083A63618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51" y="3737263"/>
            <a:ext cx="3143930" cy="2868836"/>
          </a:xfrm>
          <a:prstGeom prst="rect">
            <a:avLst/>
          </a:prstGeom>
          <a:ln>
            <a:solidFill>
              <a:schemeClr val="tx1"/>
            </a:solidFill>
          </a:ln>
        </p:spPr>
      </p:pic>
      <p:pic>
        <p:nvPicPr>
          <p:cNvPr id="18" name="Picture 17">
            <a:extLst>
              <a:ext uri="{FF2B5EF4-FFF2-40B4-BE49-F238E27FC236}">
                <a16:creationId xmlns:a16="http://schemas.microsoft.com/office/drawing/2014/main" id="{E83A9670-B7B9-49A9-A739-FB6132E7A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51" y="6793321"/>
            <a:ext cx="3143930" cy="2868836"/>
          </a:xfrm>
          <a:prstGeom prst="rect">
            <a:avLst/>
          </a:prstGeom>
          <a:ln>
            <a:solidFill>
              <a:schemeClr val="tx1"/>
            </a:solidFill>
          </a:ln>
        </p:spPr>
      </p:pic>
      <p:pic>
        <p:nvPicPr>
          <p:cNvPr id="16" name="Picture 15">
            <a:extLst>
              <a:ext uri="{FF2B5EF4-FFF2-40B4-BE49-F238E27FC236}">
                <a16:creationId xmlns:a16="http://schemas.microsoft.com/office/drawing/2014/main" id="{20147D85-4F42-4986-AF06-56A4CA8F3013}"/>
              </a:ext>
            </a:extLst>
          </p:cNvPr>
          <p:cNvPicPr>
            <a:picLocks noChangeAspect="1"/>
          </p:cNvPicPr>
          <p:nvPr/>
        </p:nvPicPr>
        <p:blipFill>
          <a:blip r:embed="rId5"/>
          <a:stretch>
            <a:fillRect/>
          </a:stretch>
        </p:blipFill>
        <p:spPr>
          <a:xfrm rot="3446950">
            <a:off x="2645051" y="4125080"/>
            <a:ext cx="888369" cy="688808"/>
          </a:xfrm>
          <a:prstGeom prst="rect">
            <a:avLst/>
          </a:prstGeom>
        </p:spPr>
      </p:pic>
      <p:sp>
        <p:nvSpPr>
          <p:cNvPr id="13" name="TextBox 12">
            <a:extLst>
              <a:ext uri="{FF2B5EF4-FFF2-40B4-BE49-F238E27FC236}">
                <a16:creationId xmlns:a16="http://schemas.microsoft.com/office/drawing/2014/main" id="{DC47970B-082E-4230-82E8-AF19C350004A}"/>
              </a:ext>
            </a:extLst>
          </p:cNvPr>
          <p:cNvSpPr txBox="1"/>
          <p:nvPr/>
        </p:nvSpPr>
        <p:spPr>
          <a:xfrm>
            <a:off x="3493910" y="4333962"/>
            <a:ext cx="4146774"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Step 2:</a:t>
            </a:r>
          </a:p>
          <a:p>
            <a:r>
              <a:rPr lang="en-US" sz="1200" dirty="0">
                <a:latin typeface="Arial" panose="020B0604020202020204" pitchFamily="34" charset="0"/>
                <a:cs typeface="Arial" panose="020B0604020202020204" pitchFamily="34" charset="0"/>
              </a:rPr>
              <a:t>Select the entire address in the address bar at the top of the browser.</a:t>
            </a:r>
          </a:p>
        </p:txBody>
      </p:sp>
      <p:pic>
        <p:nvPicPr>
          <p:cNvPr id="14" name="Picture 13">
            <a:extLst>
              <a:ext uri="{FF2B5EF4-FFF2-40B4-BE49-F238E27FC236}">
                <a16:creationId xmlns:a16="http://schemas.microsoft.com/office/drawing/2014/main" id="{7B3F3F9D-9A35-4ADA-9C17-46FC0CA915F4}"/>
              </a:ext>
            </a:extLst>
          </p:cNvPr>
          <p:cNvPicPr>
            <a:picLocks noChangeAspect="1"/>
          </p:cNvPicPr>
          <p:nvPr/>
        </p:nvPicPr>
        <p:blipFill>
          <a:blip r:embed="rId5"/>
          <a:stretch>
            <a:fillRect/>
          </a:stretch>
        </p:blipFill>
        <p:spPr>
          <a:xfrm rot="2090382">
            <a:off x="1938762" y="6890710"/>
            <a:ext cx="631566" cy="489693"/>
          </a:xfrm>
          <a:prstGeom prst="rect">
            <a:avLst/>
          </a:prstGeom>
        </p:spPr>
      </p:pic>
    </p:spTree>
    <p:extLst>
      <p:ext uri="{BB962C8B-B14F-4D97-AF65-F5344CB8AC3E}">
        <p14:creationId xmlns:p14="http://schemas.microsoft.com/office/powerpoint/2010/main" val="2656917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2667</TotalTime>
  <Words>458</Words>
  <Application>Microsoft Office PowerPoint</Application>
  <PresentationFormat>Custom</PresentationFormat>
  <Paragraphs>44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Rodger</dc:creator>
  <cp:lastModifiedBy>Melissa Rodger</cp:lastModifiedBy>
  <cp:revision>25</cp:revision>
  <dcterms:created xsi:type="dcterms:W3CDTF">2018-03-11T21:37:47Z</dcterms:created>
  <dcterms:modified xsi:type="dcterms:W3CDTF">2018-03-13T18:05:18Z</dcterms:modified>
</cp:coreProperties>
</file>